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0" r:id="rId2"/>
    <p:sldId id="262" r:id="rId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/>
    <p:restoredTop sz="85575" autoAdjust="0"/>
  </p:normalViewPr>
  <p:slideViewPr>
    <p:cSldViewPr snapToGrid="0" snapToObjects="1">
      <p:cViewPr>
        <p:scale>
          <a:sx n="75" d="100"/>
          <a:sy n="75" d="100"/>
        </p:scale>
        <p:origin x="-960" y="-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EEF-F967-6743-AC2B-C2765FC2360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BD2F-2A5E-6A4D-8D09-8568AC6B2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9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3982946"/>
            <a:ext cx="1498600" cy="11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CEEF-F967-6743-AC2B-C2765FC23608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BD2F-2A5E-6A4D-8D09-8568AC6B2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9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415484"/>
            <a:ext cx="5570806" cy="43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67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69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0</Words>
  <Application>Microsoft Office PowerPoint</Application>
  <PresentationFormat>Ekran Gösterisi 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Office Theme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Selen Maral</cp:lastModifiedBy>
  <cp:revision>8</cp:revision>
  <dcterms:created xsi:type="dcterms:W3CDTF">2016-09-24T12:54:18Z</dcterms:created>
  <dcterms:modified xsi:type="dcterms:W3CDTF">2016-10-06T10:27:28Z</dcterms:modified>
</cp:coreProperties>
</file>